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B5201-6C30-19AA-F2B0-6069E14DB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1CF663-ACAC-D985-9305-24493D7D47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8B2B2-CBE0-3A08-EF79-E3491F360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96AFB-9E9C-73CF-D681-D4324D02B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858BB4-083D-A478-C79A-51AC0CC93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7596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69F83-6157-25D7-BE5F-19B1B871A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051A1-6FDE-05EC-7A8B-378B503EA7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1632-43D1-5FC7-1A63-448995961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6C558-9C0E-7FD7-A959-163F474E8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F3EA4-8E20-5D77-2E64-3416439CC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59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9E15A-6121-A426-B14D-9121E12D4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C1B62-183F-70BD-4D57-20BD205D8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EA65F-5B0A-6247-2D2B-253CAFD3E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32F80-2706-95D9-7DC0-F50B1F74B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22CED-E20F-7B83-8F89-8E1C6CF9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649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9835D-AD08-7C7A-E3CA-A081A9AE0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C3BD8-5B16-738A-5FDB-B549C6C2C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0C161-62EC-5A16-E1EC-918E1C846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1A2DD-6732-0240-AF38-1D6DD2D29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29BB0-4F18-9264-29BC-AF38D830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4170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CE178-E5B5-171E-5A49-29324ADA7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3D10DD-D0DE-9121-AE9F-E61AA9DC3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B0CED-69E3-B8ED-EA63-6ED5F05C6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F8057-D2A4-05CC-34EA-F8B302ECC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E048A-399A-6223-C01C-03001AAE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0243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9EE56-28AD-2334-13A6-A2A8769C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4CF1-EAC8-01AC-05FC-FE5AB720C6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E7593-B0D6-8287-8B0F-543F74887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B74C6A-33B8-8ACE-47DD-AB0E384BD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4F91B-6DE9-55A0-74B2-89B874BD1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426194-B54B-81D4-AD31-9FAE6BCE7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093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1AF43-BF27-09AC-C977-AE1EB02C6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47472-6BCD-446B-1D7C-6B882E9EB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D62725-D260-93F9-E76C-6C776CA985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968E0F-717A-0D51-7206-522B311125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4C6E8-4824-CDEF-3F97-FED87DAFBF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590549-1D06-0775-3956-BB4F84C94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2AA386-C5AE-398B-2DCB-283008EC7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65CA77-8BC7-5CD7-5117-D459DEA02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5531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D65CD-E524-BCA0-C750-3087DBE7B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305D96-68FB-A25E-6E7B-4C4C60E8E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1E6E19-AD70-A852-3831-C9E4588F6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43B4E-8EA6-852D-EC9F-4CC2B3F58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487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A36EC5-925C-5B35-AD91-DEA71DA76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AE151E-8727-FAF5-B72B-85BC5A82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7B9ED6-C6F3-2BE3-1BD3-4FFF95C00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6054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7965C-178F-C104-D25B-EFB35558D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EC614-7AF1-4DBB-0EBE-6164DD56B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2B993F-CA8E-BA4B-2836-332B9B3F6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9D0E6-AF35-D592-C09F-570E52A93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13694-4CC1-1559-6553-F0533418D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1E5BF-D8E3-BE78-1AC1-0AB6F6F7E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74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6988C-C2D6-5AE0-AA98-629422522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7DCC9A-285B-0391-A9DD-2BD229A2D1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D5DAC-376D-7DC5-C522-E7A37EBFC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4B307-19DE-5438-FC6D-654631D3B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A56710-CFBE-7B75-DCD1-FCBB3D25F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439C34-E966-B9E9-692D-EAEAA9B85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53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053326-5E06-428C-F92F-001CC988B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58CA3-F424-274A-9547-2B9687DE3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CFB25-1704-CCB9-BE75-568C13CC6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0B4F46-7601-4C5B-B1F1-6A6A3EAC7F59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72CD6-702F-4FFD-A384-0D1B06D15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03A03-BDF2-9152-C367-50EB9C3F70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9A6224-A4A7-453E-8A2A-7FE9536193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1416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1CFC715-8013-6576-EA53-0C11E3CBE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624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05751D-046D-D224-FA86-39E98E897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526381C-7C59-A178-3F22-E59222CB5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155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458B9-90A0-889D-A55C-5A2B99F03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8FF1E78-06D8-B78D-1185-E6E19C2369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466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51B72-AFB3-140F-92AA-A05B146F7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8212177-22B9-19A6-9C45-DA8B095152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590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EC1B1-658C-0D59-C1F5-175482D7C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8984122-477B-7945-B144-B7A652AE0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155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985BC-4F99-849B-8758-7FE05D11A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6D7F684-51BB-3252-8AA0-1FF64AD2F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65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1FA24-E163-CBA2-9624-BCC2456A8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 screenshot of a computer&#10;&#10;AI-generated content may be incorrect.">
            <a:extLst>
              <a:ext uri="{FF2B5EF4-FFF2-40B4-BE49-F238E27FC236}">
                <a16:creationId xmlns:a16="http://schemas.microsoft.com/office/drawing/2014/main" id="{22A0CE61-42F1-8562-0A44-4925D8353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08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5B93E3-5B7B-35C1-6992-AA64C962B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D3F72CC-E4CF-6328-0B0D-EF83DE29E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02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A2C22-AA2A-C125-90E1-AB1BFA701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1250A44-470A-DEAD-5417-B24C798A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50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9B5CF-F6F9-E308-58C6-46691DAE9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A54DCB3-2A68-CD4C-1432-7B65D215A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472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C260F-9016-4C65-12F3-964981EC3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41EA5B3-D62C-612C-95C1-7C0DAB230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714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96501-94C1-D62F-F1F0-EDB04EC72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4324F68-4D43-DFF4-81F8-BAAC6D7FD8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981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1DFAB-9B37-A1DE-C220-500A93FBC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0A4AF17-540F-63A3-9B5C-3E39E9D97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885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D8618D0EF3754FBB91433E96491A9B" ma:contentTypeVersion="24" ma:contentTypeDescription="Create a new document." ma:contentTypeScope="" ma:versionID="8ac600604757f10ff0f60a9fcc6dd6c3">
  <xsd:schema xmlns:xsd="http://www.w3.org/2001/XMLSchema" xmlns:xs="http://www.w3.org/2001/XMLSchema" xmlns:p="http://schemas.microsoft.com/office/2006/metadata/properties" xmlns:ns2="7a6736c9-dd3e-4c07-827c-1351463492c2" xmlns:ns3="49347e8f-926b-4544-b706-cb7fa43d6e3b" targetNamespace="http://schemas.microsoft.com/office/2006/metadata/properties" ma:root="true" ma:fieldsID="37d5fe332eb01e2d256c0cb78d9814af" ns2:_="" ns3:_="">
    <xsd:import namespace="7a6736c9-dd3e-4c07-827c-1351463492c2"/>
    <xsd:import namespace="49347e8f-926b-4544-b706-cb7fa43d6e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TaxCatchAll" minOccurs="0"/>
                <xsd:element ref="ns2:MediaServiceOCR" minOccurs="0"/>
                <xsd:element ref="ns2:lcf76f155ced4ddcb4097134ff3c332f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736c9-dd3e-4c07-827c-1351463492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2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2b4ba89-8ace-419e-814f-6a2e402f621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347e8f-926b-4544-b706-cb7fa43d6e3b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1c4503b4-e92c-48ff-8065-630ea7c080f5}" ma:internalName="TaxCatchAll" ma:showField="CatchAllData" ma:web="49347e8f-926b-4544-b706-cb7fa43d6e3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9347e8f-926b-4544-b706-cb7fa43d6e3b" xsi:nil="true"/>
    <lcf76f155ced4ddcb4097134ff3c332f xmlns="7a6736c9-dd3e-4c07-827c-1351463492c2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8BD609C-6049-480F-AA74-C09A0F4FCCE5}"/>
</file>

<file path=customXml/itemProps2.xml><?xml version="1.0" encoding="utf-8"?>
<ds:datastoreItem xmlns:ds="http://schemas.openxmlformats.org/officeDocument/2006/customXml" ds:itemID="{E78A550F-2AB1-46CF-942F-30EA33E7ED81}"/>
</file>

<file path=customXml/itemProps3.xml><?xml version="1.0" encoding="utf-8"?>
<ds:datastoreItem xmlns:ds="http://schemas.openxmlformats.org/officeDocument/2006/customXml" ds:itemID="{574772A2-ECB8-408E-BCEE-4AF5CC735F17}"/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Deena Nath</dc:creator>
  <cp:lastModifiedBy>Deena Nath</cp:lastModifiedBy>
  <cp:revision>1</cp:revision>
  <dcterms:created xsi:type="dcterms:W3CDTF">2026-02-19T07:17:14Z</dcterms:created>
  <dcterms:modified xsi:type="dcterms:W3CDTF">2026-02-20T06:30:41Z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0x01010006D8618D0EF3754FBB91433E96491A9B</vt:lpwstr>
  </property>
</Properties>
</file>

<file path=docProps/thumbnail.jpeg>
</file>